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3204" y="-98855"/>
            <a:ext cx="12538407" cy="7055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3200" y="-113897"/>
            <a:ext cx="12937825" cy="7276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618" y="6063636"/>
            <a:ext cx="3317823" cy="514264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6"/>
          <p:cNvSpPr txBox="1"/>
          <p:nvPr/>
        </p:nvSpPr>
        <p:spPr>
          <a:xfrm>
            <a:off x="881291" y="2466344"/>
            <a:ext cx="10424160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7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01" name="TextBox 7"/>
          <p:cNvSpPr txBox="1"/>
          <p:nvPr/>
        </p:nvSpPr>
        <p:spPr>
          <a:xfrm>
            <a:off x="881291" y="3351014"/>
            <a:ext cx="10424160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Presentation Title Subhead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2734" y="-112734"/>
            <a:ext cx="1295359" cy="7077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6041" y="6024991"/>
            <a:ext cx="3266486" cy="506306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traight Connector 9"/>
          <p:cNvSpPr/>
          <p:nvPr/>
        </p:nvSpPr>
        <p:spPr>
          <a:xfrm>
            <a:off x="1566041" y="5800845"/>
            <a:ext cx="10121463" cy="1"/>
          </a:xfrm>
          <a:prstGeom prst="line">
            <a:avLst/>
          </a:prstGeom>
          <a:ln w="19050">
            <a:solidFill>
              <a:srgbClr val="E3BF4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Straight Connector 8"/>
          <p:cNvSpPr/>
          <p:nvPr/>
        </p:nvSpPr>
        <p:spPr>
          <a:xfrm>
            <a:off x="1566041" y="1252692"/>
            <a:ext cx="10121463" cy="1"/>
          </a:xfrm>
          <a:prstGeom prst="line">
            <a:avLst/>
          </a:prstGeom>
          <a:ln w="19050">
            <a:solidFill>
              <a:srgbClr val="E3BF4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TextBox 5"/>
          <p:cNvSpPr txBox="1"/>
          <p:nvPr/>
        </p:nvSpPr>
        <p:spPr>
          <a:xfrm>
            <a:off x="1611761" y="531744"/>
            <a:ext cx="1003002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>
                <a:solidFill>
                  <a:srgbClr val="3E1952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08" name="TextBox 6"/>
          <p:cNvSpPr txBox="1"/>
          <p:nvPr/>
        </p:nvSpPr>
        <p:spPr>
          <a:xfrm>
            <a:off x="1611761" y="1567146"/>
            <a:ext cx="1003002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3E1952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Body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9825" y="-109603"/>
            <a:ext cx="1295359" cy="7077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040" y="6024991"/>
            <a:ext cx="3266487" cy="50630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traight Connector 9"/>
          <p:cNvSpPr/>
          <p:nvPr/>
        </p:nvSpPr>
        <p:spPr>
          <a:xfrm>
            <a:off x="423041" y="5800845"/>
            <a:ext cx="10121463" cy="1"/>
          </a:xfrm>
          <a:prstGeom prst="line">
            <a:avLst/>
          </a:prstGeom>
          <a:ln w="19050">
            <a:solidFill>
              <a:srgbClr val="E3BF4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Straight Connector 8"/>
          <p:cNvSpPr/>
          <p:nvPr/>
        </p:nvSpPr>
        <p:spPr>
          <a:xfrm>
            <a:off x="423039" y="1177245"/>
            <a:ext cx="10121463" cy="1"/>
          </a:xfrm>
          <a:prstGeom prst="line">
            <a:avLst/>
          </a:prstGeom>
          <a:ln w="19050">
            <a:solidFill>
              <a:srgbClr val="E3BF42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TextBox 5"/>
          <p:cNvSpPr txBox="1"/>
          <p:nvPr/>
        </p:nvSpPr>
        <p:spPr>
          <a:xfrm>
            <a:off x="468760" y="531744"/>
            <a:ext cx="10030023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>
                <a:solidFill>
                  <a:srgbClr val="3E1952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15" name="TextBox 6"/>
          <p:cNvSpPr txBox="1"/>
          <p:nvPr/>
        </p:nvSpPr>
        <p:spPr>
          <a:xfrm>
            <a:off x="468761" y="1567146"/>
            <a:ext cx="1003002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3E1952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Body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1667" y="-94664"/>
            <a:ext cx="7800138" cy="704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618" y="6063636"/>
            <a:ext cx="3317823" cy="51426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traight Connector 4"/>
          <p:cNvSpPr/>
          <p:nvPr/>
        </p:nvSpPr>
        <p:spPr>
          <a:xfrm>
            <a:off x="312618" y="5800845"/>
            <a:ext cx="6859708" cy="1"/>
          </a:xfrm>
          <a:prstGeom prst="line">
            <a:avLst/>
          </a:prstGeom>
          <a:ln w="19050">
            <a:solidFill>
              <a:srgbClr val="E3BF42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22112" y="0"/>
            <a:ext cx="4669888" cy="695685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extBox 5"/>
          <p:cNvSpPr txBox="1"/>
          <p:nvPr/>
        </p:nvSpPr>
        <p:spPr>
          <a:xfrm>
            <a:off x="350521" y="372898"/>
            <a:ext cx="6887428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22" name="TextBox 6"/>
          <p:cNvSpPr txBox="1"/>
          <p:nvPr/>
        </p:nvSpPr>
        <p:spPr>
          <a:xfrm>
            <a:off x="350521" y="1156470"/>
            <a:ext cx="6887428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Body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4388" y="-43248"/>
            <a:ext cx="12340777" cy="6944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