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1pPr>
    <a:lvl2pPr marL="27432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2pPr>
    <a:lvl3pPr marL="54864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3pPr>
    <a:lvl4pPr marL="82296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4pPr>
    <a:lvl5pPr marL="109728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5pPr>
    <a:lvl6pPr marL="1371600" algn="l" defTabSz="54864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6pPr>
    <a:lvl7pPr marL="1645920" algn="l" defTabSz="54864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7pPr>
    <a:lvl8pPr marL="1920240" algn="l" defTabSz="54864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8pPr>
    <a:lvl9pPr marL="2194560" algn="l" defTabSz="54864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1952"/>
    <a:srgbClr val="F3A769"/>
    <a:srgbClr val="FFE4C9"/>
    <a:srgbClr val="0F0801"/>
    <a:srgbClr val="472708"/>
    <a:srgbClr val="7F3926"/>
    <a:srgbClr val="FFD3A7"/>
    <a:srgbClr val="A4CB41"/>
    <a:srgbClr val="A822C8"/>
    <a:srgbClr val="961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7" autoAdjust="0"/>
    <p:restoredTop sz="94624" autoAdjust="0"/>
  </p:normalViewPr>
  <p:slideViewPr>
    <p:cSldViewPr>
      <p:cViewPr varScale="1">
        <p:scale>
          <a:sx n="35" d="100"/>
          <a:sy n="35" d="100"/>
        </p:scale>
        <p:origin x="1830" y="126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67FE32-EA4C-4496-84E3-7786AAC0D5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48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1pPr>
    <a:lvl2pPr marL="274320" algn="l" rtl="0" fontAlgn="base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2pPr>
    <a:lvl3pPr marL="548640" algn="l" rtl="0" fontAlgn="base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3pPr>
    <a:lvl4pPr marL="822960" algn="l" rtl="0" fontAlgn="base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4pPr>
    <a:lvl5pPr marL="1097280" algn="l" rtl="0" fontAlgn="base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5pPr>
    <a:lvl6pPr marL="1371600" algn="l" defTabSz="54864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645920" algn="l" defTabSz="54864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920240" algn="l" defTabSz="54864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194560" algn="l" defTabSz="54864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1807F-1557-4AFD-AB15-2DCAACEB0D3E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Set up exercise here.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677" y="6817303"/>
            <a:ext cx="27981048" cy="47044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352" y="12436187"/>
            <a:ext cx="23043696" cy="5607627"/>
          </a:xfrm>
        </p:spPr>
        <p:txBody>
          <a:bodyPr/>
          <a:lstStyle>
            <a:lvl1pPr marL="0" indent="0" algn="ctr">
              <a:buNone/>
              <a:defRPr/>
            </a:lvl1pPr>
            <a:lvl2pPr marL="274320" indent="0" algn="ctr">
              <a:buNone/>
              <a:defRPr/>
            </a:lvl2pPr>
            <a:lvl3pPr marL="548640" indent="0" algn="ctr">
              <a:buNone/>
              <a:defRPr/>
            </a:lvl3pPr>
            <a:lvl4pPr marL="822960" indent="0" algn="ctr">
              <a:buNone/>
              <a:defRPr/>
            </a:lvl4pPr>
            <a:lvl5pPr marL="1097280" indent="0" algn="ctr">
              <a:buNone/>
              <a:defRPr/>
            </a:lvl5pPr>
            <a:lvl6pPr marL="1371600" indent="0" algn="ctr">
              <a:buNone/>
              <a:defRPr/>
            </a:lvl6pPr>
            <a:lvl7pPr marL="1645920" indent="0" algn="ctr">
              <a:buNone/>
              <a:defRPr/>
            </a:lvl7pPr>
            <a:lvl8pPr marL="1920240" indent="0" algn="ctr">
              <a:buNone/>
              <a:defRPr/>
            </a:lvl8pPr>
            <a:lvl9pPr marL="219456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DB7C-E73F-446A-BF4E-000DD8ACE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C816E-422B-4D8E-8D09-95DDEF3D3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248" y="878898"/>
            <a:ext cx="7406028" cy="187244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125" y="878898"/>
            <a:ext cx="22122152" cy="187244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870BC-AB70-4888-B432-6166BF34D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1CB86-A882-4C83-A81A-4604A7A7B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195"/>
            <a:ext cx="27981048" cy="4358121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595"/>
            <a:ext cx="27981048" cy="4800600"/>
          </a:xfrm>
        </p:spPr>
        <p:txBody>
          <a:bodyPr anchor="b"/>
          <a:lstStyle>
            <a:lvl1pPr marL="0" indent="0">
              <a:buNone/>
              <a:defRPr sz="1200"/>
            </a:lvl1pPr>
            <a:lvl2pPr marL="274320" indent="0">
              <a:buNone/>
              <a:defRPr sz="1100"/>
            </a:lvl2pPr>
            <a:lvl3pPr marL="548640" indent="0">
              <a:buNone/>
              <a:defRPr sz="10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  <a:lvl6pPr marL="1371600" indent="0">
              <a:buNone/>
              <a:defRPr sz="800"/>
            </a:lvl6pPr>
            <a:lvl7pPr marL="1645920" indent="0">
              <a:buNone/>
              <a:defRPr sz="800"/>
            </a:lvl7pPr>
            <a:lvl8pPr marL="1920240" indent="0">
              <a:buNone/>
              <a:defRPr sz="800"/>
            </a:lvl8pPr>
            <a:lvl9pPr marL="219456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FBA4A-F6AE-4FA6-84AA-C450CB39D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124" y="5120986"/>
            <a:ext cx="14764090" cy="1448233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8186" y="5120986"/>
            <a:ext cx="14764091" cy="1448233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81019-DE4C-490E-83BA-CE66378E7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24" y="4912303"/>
            <a:ext cx="14544675" cy="204700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100" b="1"/>
            </a:lvl3pPr>
            <a:lvl4pPr marL="822960" indent="0">
              <a:buNone/>
              <a:defRPr sz="1000" b="1"/>
            </a:lvl4pPr>
            <a:lvl5pPr marL="1097280" indent="0">
              <a:buNone/>
              <a:defRPr sz="1000" b="1"/>
            </a:lvl5pPr>
            <a:lvl6pPr marL="1371600" indent="0">
              <a:buNone/>
              <a:defRPr sz="1000" b="1"/>
            </a:lvl6pPr>
            <a:lvl7pPr marL="1645920" indent="0">
              <a:buNone/>
              <a:defRPr sz="1000" b="1"/>
            </a:lvl7pPr>
            <a:lvl8pPr marL="1920240" indent="0">
              <a:buNone/>
              <a:defRPr sz="1000" b="1"/>
            </a:lvl8pPr>
            <a:lvl9pPr marL="219456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24" y="6959312"/>
            <a:ext cx="14544675" cy="1264400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498" y="4912303"/>
            <a:ext cx="14549778" cy="204700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100" b="1"/>
            </a:lvl3pPr>
            <a:lvl4pPr marL="822960" indent="0">
              <a:buNone/>
              <a:defRPr sz="1000" b="1"/>
            </a:lvl4pPr>
            <a:lvl5pPr marL="1097280" indent="0">
              <a:buNone/>
              <a:defRPr sz="1000" b="1"/>
            </a:lvl5pPr>
            <a:lvl6pPr marL="1371600" indent="0">
              <a:buNone/>
              <a:defRPr sz="1000" b="1"/>
            </a:lvl6pPr>
            <a:lvl7pPr marL="1645920" indent="0">
              <a:buNone/>
              <a:defRPr sz="1000" b="1"/>
            </a:lvl7pPr>
            <a:lvl8pPr marL="1920240" indent="0">
              <a:buNone/>
              <a:defRPr sz="1000" b="1"/>
            </a:lvl8pPr>
            <a:lvl9pPr marL="219456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498" y="6959312"/>
            <a:ext cx="14549778" cy="1264400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98C1F-B9E3-4F3A-A36B-3BBDBE6B8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D7AF7-23A8-4A18-AD39-A0EB5CA5C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773DD-FBC1-4280-9A61-F1693C997F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4" y="873703"/>
            <a:ext cx="10829925" cy="371821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76" y="873703"/>
            <a:ext cx="18402300" cy="1872961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24" y="4591916"/>
            <a:ext cx="10829925" cy="15011400"/>
          </a:xfrm>
        </p:spPr>
        <p:txBody>
          <a:bodyPr/>
          <a:lstStyle>
            <a:lvl1pPr marL="0" indent="0">
              <a:buNone/>
              <a:defRPr sz="800"/>
            </a:lvl1pPr>
            <a:lvl2pPr marL="274320" indent="0">
              <a:buNone/>
              <a:defRPr sz="700"/>
            </a:lvl2pPr>
            <a:lvl3pPr marL="548640" indent="0">
              <a:buNone/>
              <a:defRPr sz="600"/>
            </a:lvl3pPr>
            <a:lvl4pPr marL="822960" indent="0">
              <a:buNone/>
              <a:defRPr sz="500"/>
            </a:lvl4pPr>
            <a:lvl5pPr marL="1097280" indent="0">
              <a:buNone/>
              <a:defRPr sz="500"/>
            </a:lvl5pPr>
            <a:lvl6pPr marL="1371600" indent="0">
              <a:buNone/>
              <a:defRPr sz="500"/>
            </a:lvl6pPr>
            <a:lvl7pPr marL="1645920" indent="0">
              <a:buNone/>
              <a:defRPr sz="500"/>
            </a:lvl7pPr>
            <a:lvl8pPr marL="1920240" indent="0">
              <a:buNone/>
              <a:defRPr sz="500"/>
            </a:lvl8pPr>
            <a:lvl9pPr marL="219456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A6E1B-2556-4813-A445-708EC7CFC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827" y="15362094"/>
            <a:ext cx="19751448" cy="181321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827" y="1961284"/>
            <a:ext cx="19751448" cy="13167014"/>
          </a:xfrm>
        </p:spPr>
        <p:txBody>
          <a:bodyPr/>
          <a:lstStyle>
            <a:lvl1pPr marL="0" indent="0">
              <a:buNone/>
              <a:defRPr sz="1900"/>
            </a:lvl1pPr>
            <a:lvl2pPr marL="274320" indent="0">
              <a:buNone/>
              <a:defRPr sz="1700"/>
            </a:lvl2pPr>
            <a:lvl3pPr marL="548640" indent="0">
              <a:buNone/>
              <a:defRPr sz="140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827" y="17175307"/>
            <a:ext cx="19751448" cy="2576079"/>
          </a:xfrm>
        </p:spPr>
        <p:txBody>
          <a:bodyPr/>
          <a:lstStyle>
            <a:lvl1pPr marL="0" indent="0">
              <a:buNone/>
              <a:defRPr sz="800"/>
            </a:lvl1pPr>
            <a:lvl2pPr marL="274320" indent="0">
              <a:buNone/>
              <a:defRPr sz="700"/>
            </a:lvl2pPr>
            <a:lvl3pPr marL="548640" indent="0">
              <a:buNone/>
              <a:defRPr sz="600"/>
            </a:lvl3pPr>
            <a:lvl4pPr marL="822960" indent="0">
              <a:buNone/>
              <a:defRPr sz="500"/>
            </a:lvl4pPr>
            <a:lvl5pPr marL="1097280" indent="0">
              <a:buNone/>
              <a:defRPr sz="500"/>
            </a:lvl5pPr>
            <a:lvl6pPr marL="1371600" indent="0">
              <a:buNone/>
              <a:defRPr sz="500"/>
            </a:lvl6pPr>
            <a:lvl7pPr marL="1645920" indent="0">
              <a:buNone/>
              <a:defRPr sz="500"/>
            </a:lvl7pPr>
            <a:lvl8pPr marL="1920240" indent="0">
              <a:buNone/>
              <a:defRPr sz="500"/>
            </a:lvl8pPr>
            <a:lvl9pPr marL="219456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5C54F-BD44-41FA-9EE8-52413630F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125" y="878898"/>
            <a:ext cx="2962615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4" tIns="156752" rIns="313504" bIns="1567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125" y="5120986"/>
            <a:ext cx="29626152" cy="1448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4" tIns="156752" rIns="313504" bIns="156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125" y="19984316"/>
            <a:ext cx="768055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4" tIns="156752" rIns="313504" bIns="156752" numCol="1" anchor="t" anchorCtr="0" compatLnSpc="1">
            <a:prstTxWarp prst="textNoShape">
              <a:avLst/>
            </a:prstTxWarp>
          </a:bodyPr>
          <a:lstStyle>
            <a:lvl1pPr defTabSz="3134678">
              <a:defRPr sz="4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325" y="19984316"/>
            <a:ext cx="1042375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4" tIns="156752" rIns="313504" bIns="156752" numCol="1" anchor="t" anchorCtr="0" compatLnSpc="1">
            <a:prstTxWarp prst="textNoShape">
              <a:avLst/>
            </a:prstTxWarp>
          </a:bodyPr>
          <a:lstStyle>
            <a:lvl1pPr algn="ctr" defTabSz="3134678">
              <a:defRPr sz="4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725" y="19984316"/>
            <a:ext cx="768055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4" tIns="156752" rIns="313504" bIns="156752" numCol="1" anchor="t" anchorCtr="0" compatLnSpc="1">
            <a:prstTxWarp prst="textNoShape">
              <a:avLst/>
            </a:prstTxWarp>
          </a:bodyPr>
          <a:lstStyle>
            <a:lvl1pPr algn="r" defTabSz="3134678">
              <a:defRPr sz="4800"/>
            </a:lvl1pPr>
          </a:lstStyle>
          <a:p>
            <a:fld id="{F18321B9-FE53-43B5-B1FE-DAFD36CA20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4678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4678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2pPr>
      <a:lvl3pPr algn="ctr" defTabSz="3134678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3pPr>
      <a:lvl4pPr algn="ctr" defTabSz="3134678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4pPr>
      <a:lvl5pPr algn="ctr" defTabSz="3134678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5pPr>
      <a:lvl6pPr marL="274320" algn="ctr" defTabSz="3134678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6pPr>
      <a:lvl7pPr marL="548640" algn="ctr" defTabSz="3134678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7pPr>
      <a:lvl8pPr marL="822960" algn="ctr" defTabSz="3134678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8pPr>
      <a:lvl9pPr marL="1097280" algn="ctr" defTabSz="3134678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9pPr>
    </p:titleStyle>
    <p:bodyStyle>
      <a:lvl1pPr marL="1175385" indent="-1175385" algn="l" defTabSz="3134678" rtl="0" fontAlgn="base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6985" indent="-979170" algn="l" defTabSz="313467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8585" indent="-783908" algn="l" defTabSz="3134678" rtl="0" fontAlgn="base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6400" indent="-783908" algn="l" defTabSz="3134678" rtl="0" fontAlgn="base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</a:defRPr>
      </a:lvl4pPr>
      <a:lvl5pPr marL="7054215" indent="-783908" algn="l" defTabSz="3134678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5pPr>
      <a:lvl6pPr marL="7328535" indent="-783908" algn="l" defTabSz="3134678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6pPr>
      <a:lvl7pPr marL="7602855" indent="-783908" algn="l" defTabSz="3134678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7pPr>
      <a:lvl8pPr marL="7877175" indent="-783908" algn="l" defTabSz="3134678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8pPr>
      <a:lvl9pPr marL="8151495" indent="-783908" algn="l" defTabSz="3134678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486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14382-F7F1-D841-9879-C5DBF2DDE120}"/>
              </a:ext>
            </a:extLst>
          </p:cNvPr>
          <p:cNvSpPr/>
          <p:nvPr/>
        </p:nvSpPr>
        <p:spPr bwMode="auto">
          <a:xfrm>
            <a:off x="-228600" y="-353458"/>
            <a:ext cx="33147000" cy="3315456"/>
          </a:xfrm>
          <a:prstGeom prst="rect">
            <a:avLst/>
          </a:prstGeom>
          <a:solidFill>
            <a:srgbClr val="3E195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2244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4568" y="304800"/>
            <a:ext cx="32463832" cy="189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726" tIns="54863" rIns="109726" bIns="54863">
            <a:spAutoFit/>
          </a:bodyPr>
          <a:lstStyle/>
          <a:p>
            <a:r>
              <a:rPr lang="en-US" sz="7200" b="1">
                <a:solidFill>
                  <a:schemeClr val="bg1"/>
                </a:solidFill>
              </a:rPr>
              <a:t>Title Heading Goes Here</a:t>
            </a:r>
            <a:endParaRPr lang="en-US" sz="7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Student Name | Mentor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 Faculty Name, PhD.	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54568" y="4282927"/>
            <a:ext cx="876299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726" tIns="54863" rIns="109726" bIns="54863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</a:rPr>
              <a:t>Lorem ipsum dolor sit </a:t>
            </a:r>
            <a:r>
              <a:rPr lang="en-US" sz="2800" dirty="0" err="1">
                <a:solidFill>
                  <a:srgbClr val="000000"/>
                </a:solidFill>
              </a:rPr>
              <a:t>amet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consectetur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adipiscing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elit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volutpat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augue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lacus</a:t>
            </a:r>
            <a:r>
              <a:rPr lang="en-US" sz="2800" dirty="0">
                <a:solidFill>
                  <a:srgbClr val="000000"/>
                </a:solidFill>
              </a:rPr>
              <a:t> porta </a:t>
            </a:r>
            <a:r>
              <a:rPr lang="en-US" sz="2800" dirty="0" err="1">
                <a:solidFill>
                  <a:srgbClr val="000000"/>
                </a:solidFill>
              </a:rPr>
              <a:t>faucibus</a:t>
            </a:r>
            <a:r>
              <a:rPr lang="en-US" sz="2800" dirty="0">
                <a:solidFill>
                  <a:srgbClr val="000000"/>
                </a:solidFill>
              </a:rPr>
              <a:t> ac magna </a:t>
            </a:r>
            <a:r>
              <a:rPr lang="en-US" sz="2800" dirty="0" err="1">
                <a:solidFill>
                  <a:srgbClr val="000000"/>
                </a:solidFill>
              </a:rPr>
              <a:t>suspendisse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imperdiet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ullamcorper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auctor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quam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pretium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fusce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cras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tellus</a:t>
            </a:r>
            <a:r>
              <a:rPr lang="en-US" sz="2800" dirty="0">
                <a:solidFill>
                  <a:srgbClr val="000000"/>
                </a:solidFill>
              </a:rPr>
              <a:t> id </a:t>
            </a:r>
            <a:r>
              <a:rPr lang="en-US" sz="2800" dirty="0" err="1">
                <a:solidFill>
                  <a:srgbClr val="000000"/>
                </a:solidFill>
              </a:rPr>
              <a:t>orci</a:t>
            </a:r>
            <a:r>
              <a:rPr lang="en-US" sz="2800" dirty="0">
                <a:solidFill>
                  <a:srgbClr val="000000"/>
                </a:solidFill>
              </a:rPr>
              <a:t>. Purus </a:t>
            </a:r>
            <a:r>
              <a:rPr lang="en-US" sz="2800" dirty="0" err="1">
                <a:solidFill>
                  <a:srgbClr val="000000"/>
                </a:solidFill>
              </a:rPr>
              <a:t>senectus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</a:t>
            </a:r>
            <a:r>
              <a:rPr lang="en-US" sz="2800" dirty="0">
                <a:solidFill>
                  <a:srgbClr val="000000"/>
                </a:solidFill>
              </a:rPr>
              <a:t> dui </a:t>
            </a:r>
            <a:r>
              <a:rPr lang="en-US" sz="2800" dirty="0" err="1">
                <a:solidFill>
                  <a:srgbClr val="000000"/>
                </a:solidFill>
              </a:rPr>
              <a:t>erat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condimentum</a:t>
            </a:r>
            <a:r>
              <a:rPr lang="en-US" sz="2800" dirty="0">
                <a:solidFill>
                  <a:srgbClr val="000000"/>
                </a:solidFill>
              </a:rPr>
              <a:t> ligula magna </a:t>
            </a:r>
            <a:r>
              <a:rPr lang="en-US" sz="2800" dirty="0" err="1">
                <a:solidFill>
                  <a:srgbClr val="000000"/>
                </a:solidFill>
              </a:rPr>
              <a:t>viverra</a:t>
            </a:r>
            <a:r>
              <a:rPr lang="en-US" sz="2800" dirty="0">
                <a:solidFill>
                  <a:srgbClr val="000000"/>
                </a:solidFill>
              </a:rPr>
              <a:t> fermentum,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3760714" y="4320283"/>
            <a:ext cx="8507037" cy="52142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09726" tIns="54863" rIns="109726" bIns="54863"/>
          <a:lstStyle/>
          <a:p>
            <a:pPr marL="457200" indent="-45720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magna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Purus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 magna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fermentum,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aptent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ante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nascetur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pharetra,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habitasse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senectus.Dis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taciti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4568" y="13853844"/>
            <a:ext cx="865738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magna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Purus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 magna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fermentum,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aptent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ante 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nascetur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pharetra,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habitasse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senectus.Dis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taciti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aptent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fames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vestibulum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3622000" y="10744200"/>
            <a:ext cx="85070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1792" indent="-342900"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magna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Purus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 magna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indent="-342900">
              <a:buFont typeface="Arial" charset="0"/>
              <a:buChar char="•"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indent="-342900">
              <a:buFont typeface="Arial" charset="0"/>
              <a:buChar char="•"/>
            </a:pP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habitasse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senectus.Dis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taciti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536400" y="15824276"/>
            <a:ext cx="73152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Lorem ipsum dolor sit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amet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consectetur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adipiscing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elit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volutpat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augue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lacus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porta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faucibus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ac magna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suspendisse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imperdiet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ullamcorper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auctor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quam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pretium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fusce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cras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tellus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id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orci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. Purus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senectus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eu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dui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erat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condimentum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ligula magna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viverra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fermentum,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venenatis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aptent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suspendisse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sem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ante 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mauris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.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Etiam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diam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enim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luctus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nascetur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hendrerit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pharetra,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condimentum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eros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interdum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praesent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sagittis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aenean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vivamus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augue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congue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ligula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habitasse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facilisi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senectus.Dis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nullam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commodo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duis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varius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aliquet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tempor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eget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imperdiet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lacus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facilisis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egestas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orci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consequat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odio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suscipit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hac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taciti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turpis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magna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fringilla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vestibulum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aptent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.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Blandit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scelerisque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eget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eu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suscipit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nullam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nulla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potenti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purus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facilisi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fermentum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cras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habitant fames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bibendum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sociosqu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a, vestibulum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auctor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sollicitudin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integer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ridiculus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arcu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mi.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Nisl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sociis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montes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lacinia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augue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etiam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dignissim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quam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fermentum semper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laoreet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iaculis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posuere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lobortis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blandit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sollicitudin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tellus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nec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velit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gravida.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Habitasse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primis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sodales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ridiculus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senectus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phasellus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fermentum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maecenas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ad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laoreet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suscipit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himenaeos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mattis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ultricies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.</a:t>
            </a:r>
          </a:p>
          <a:p>
            <a:endParaRPr lang="en-US" sz="1400" dirty="0">
              <a:solidFill>
                <a:prstClr val="black"/>
              </a:solidFill>
              <a:latin typeface="SourceSansPro-Regular"/>
            </a:endParaRPr>
          </a:p>
          <a:p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Lorem ipsum dolor sit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amet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consectetur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adipiscing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elit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volutpat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augue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lacus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porta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faucibus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ac magna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suspendisse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imperdiet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ullamcorper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auctor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quam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pretium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fusce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cras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tellus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id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orci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. Purus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senectus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eu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dui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erat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condimentum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ligula magna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viverra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fermentum,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venenatis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aptent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suspendisse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sem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ante 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mauris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.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Etiam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diam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enim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luctus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nascetur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hendrerit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pharetra,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condimentum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eros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interdum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praesent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sagittis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aenean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vivamus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augue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congue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ligula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habitasse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facilisi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senectus.Dis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nullam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commodo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duis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varius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aliquet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tempor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eget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imperdiet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lacus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facilisis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egestas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orci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consequat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odio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suscipit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hac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taciti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turpis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magna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fringilla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vestibulum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aptent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.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Blandit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scelerisque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eget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eu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suscipit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nullam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nulla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potenti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purus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facilisi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fermentum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cras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habitant fames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bibendum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sociosqu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a, vestibulum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auctor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sollicitudin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integer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ridiculus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arcu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mi.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Nisl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sociis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montes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lacinia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augue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etiam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dignissim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quam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fermentum semper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laoreet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iaculis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posuere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lobortis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blandit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sollicitudin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tellus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nec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velit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gravida.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Habitasse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primis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sodales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ridiculus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senectus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phasellus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fermentum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maecenas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, ad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laoreet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suscipit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himenaeos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mattis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SourceSansPro-Regular"/>
              </a:rPr>
              <a:t>ultricies</a:t>
            </a:r>
            <a:r>
              <a:rPr lang="en-US" sz="1400" dirty="0">
                <a:solidFill>
                  <a:prstClr val="black"/>
                </a:solidFill>
                <a:latin typeface="SourceSansPro-Regular"/>
              </a:rPr>
              <a:t>.</a:t>
            </a:r>
            <a:endParaRPr lang="en-US" sz="1300" dirty="0">
              <a:latin typeface="Calibri Light" pitchFamily="34" charset="0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23760714" y="15616355"/>
            <a:ext cx="8626250" cy="157045"/>
          </a:xfrm>
          <a:prstGeom prst="rect">
            <a:avLst/>
          </a:prstGeom>
          <a:solidFill>
            <a:srgbClr val="3E195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00023" tIns="102869" rIns="200023" bIns="102869" anchor="ctr"/>
          <a:lstStyle/>
          <a:p>
            <a:pPr algn="ctr" defTabSz="1991678" eaLnBrk="0" hangingPunct="0">
              <a:spcBef>
                <a:spcPct val="25000"/>
              </a:spcBef>
            </a:pPr>
            <a:endParaRPr lang="en-US" sz="4800" dirty="0">
              <a:solidFill>
                <a:srgbClr val="961EB1"/>
              </a:solidFill>
              <a:latin typeface="VAGRounded BT" pitchFamily="34" charset="0"/>
              <a:cs typeface="Arial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54568" y="7916489"/>
            <a:ext cx="8458200" cy="571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726" tIns="54863" rIns="109726" bIns="54863"/>
          <a:lstStyle/>
          <a:p>
            <a:pPr marL="342900" indent="-342900">
              <a:buClr>
                <a:srgbClr val="204182"/>
              </a:buClr>
              <a:buFont typeface="Arial" charset="0"/>
              <a:buChar char="•"/>
            </a:pP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, </a:t>
            </a:r>
            <a:r>
              <a:rPr lang="en-US" sz="2400" dirty="0" err="1"/>
              <a:t>lacus</a:t>
            </a:r>
            <a:r>
              <a:rPr lang="en-US" sz="2400" dirty="0"/>
              <a:t> porta </a:t>
            </a:r>
            <a:r>
              <a:rPr lang="en-US" sz="2400" dirty="0" err="1"/>
              <a:t>faucibus</a:t>
            </a:r>
            <a:r>
              <a:rPr lang="en-US" sz="2400" dirty="0"/>
              <a:t> ac magna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imperdiet</a:t>
            </a:r>
            <a:r>
              <a:rPr lang="en-US" sz="2400" dirty="0"/>
              <a:t> </a:t>
            </a:r>
            <a:r>
              <a:rPr lang="en-US" sz="2400" dirty="0" err="1"/>
              <a:t>ullamcorper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quam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id </a:t>
            </a:r>
            <a:r>
              <a:rPr lang="en-US" sz="2400" dirty="0" err="1"/>
              <a:t>orci</a:t>
            </a:r>
            <a:r>
              <a:rPr lang="en-US" sz="2400" dirty="0"/>
              <a:t>. Purus </a:t>
            </a:r>
            <a:r>
              <a:rPr lang="en-US" sz="2400" dirty="0" err="1"/>
              <a:t>senectus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dui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condimentum</a:t>
            </a:r>
            <a:r>
              <a:rPr lang="en-US" sz="2400" dirty="0"/>
              <a:t> ligula magna </a:t>
            </a:r>
            <a:r>
              <a:rPr lang="en-US" sz="2400" dirty="0" err="1"/>
              <a:t>viverra</a:t>
            </a:r>
            <a:r>
              <a:rPr lang="en-US" sz="2400" dirty="0"/>
              <a:t> fermentum, </a:t>
            </a:r>
            <a:r>
              <a:rPr lang="en-US" sz="2400" dirty="0" err="1"/>
              <a:t>venenatis</a:t>
            </a:r>
            <a:r>
              <a:rPr lang="en-US" sz="2400" dirty="0"/>
              <a:t> </a:t>
            </a:r>
            <a:r>
              <a:rPr lang="en-US" sz="2400" dirty="0" err="1"/>
              <a:t>aptent</a:t>
            </a:r>
            <a:r>
              <a:rPr lang="en-US" sz="2400" dirty="0"/>
              <a:t>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ante a </a:t>
            </a:r>
            <a:r>
              <a:rPr lang="en-US" sz="2400" dirty="0" err="1"/>
              <a:t>mauris</a:t>
            </a:r>
            <a:endParaRPr lang="en-US" sz="2400" dirty="0"/>
          </a:p>
          <a:p>
            <a:pPr marL="342900" indent="-342900">
              <a:buClr>
                <a:srgbClr val="204182"/>
              </a:buClr>
              <a:buFont typeface="Arial" charset="0"/>
              <a:buChar char="•"/>
            </a:pPr>
            <a:endParaRPr lang="en-US" sz="2400" dirty="0"/>
          </a:p>
          <a:p>
            <a:pPr marL="342900" indent="-342900">
              <a:buClr>
                <a:srgbClr val="204182"/>
              </a:buClr>
              <a:buFont typeface="Arial" charset="0"/>
              <a:buChar char="•"/>
            </a:pPr>
            <a:r>
              <a:rPr lang="en-US" sz="2400" dirty="0"/>
              <a:t>Dis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duis</a:t>
            </a:r>
            <a:r>
              <a:rPr lang="en-US" sz="2400" dirty="0"/>
              <a:t> </a:t>
            </a:r>
            <a:r>
              <a:rPr lang="en-US" sz="2400" dirty="0" err="1"/>
              <a:t>varius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mus</a:t>
            </a:r>
            <a:r>
              <a:rPr lang="en-US" sz="2400" dirty="0"/>
              <a:t>, </a:t>
            </a:r>
            <a:r>
              <a:rPr lang="en-US" sz="2400" dirty="0" err="1"/>
              <a:t>imperdiet</a:t>
            </a:r>
            <a:r>
              <a:rPr lang="en-US" sz="2400" dirty="0"/>
              <a:t> </a:t>
            </a:r>
            <a:r>
              <a:rPr lang="en-US" sz="2400" dirty="0" err="1"/>
              <a:t>lacus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egestas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 </a:t>
            </a:r>
            <a:r>
              <a:rPr lang="en-US" sz="2400" dirty="0" err="1"/>
              <a:t>odio</a:t>
            </a:r>
            <a:r>
              <a:rPr lang="en-US" sz="2400" dirty="0"/>
              <a:t> </a:t>
            </a:r>
            <a:r>
              <a:rPr lang="en-US" sz="2400" dirty="0" err="1"/>
              <a:t>suscipit</a:t>
            </a:r>
            <a:r>
              <a:rPr lang="en-US" sz="2400" dirty="0"/>
              <a:t>, </a:t>
            </a:r>
            <a:r>
              <a:rPr lang="en-US" sz="2400" dirty="0" err="1"/>
              <a:t>hac</a:t>
            </a:r>
            <a:r>
              <a:rPr lang="en-US" sz="2400" dirty="0"/>
              <a:t> </a:t>
            </a:r>
            <a:r>
              <a:rPr lang="en-US" sz="2400" dirty="0" err="1"/>
              <a:t>taciti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magna </a:t>
            </a:r>
            <a:r>
              <a:rPr lang="en-US" sz="2400" dirty="0" err="1"/>
              <a:t>fringilla</a:t>
            </a:r>
            <a:r>
              <a:rPr lang="en-US" sz="2400" dirty="0"/>
              <a:t> vestibulum </a:t>
            </a:r>
            <a:r>
              <a:rPr lang="en-US" sz="2400" dirty="0" err="1"/>
              <a:t>aptent</a:t>
            </a:r>
            <a:r>
              <a:rPr lang="en-US" sz="2400" dirty="0"/>
              <a:t>. </a:t>
            </a:r>
            <a:r>
              <a:rPr lang="en-US" sz="2400" dirty="0" err="1"/>
              <a:t>Blandit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suscipit</a:t>
            </a:r>
            <a:r>
              <a:rPr lang="en-US" sz="2400" dirty="0"/>
              <a:t>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nulla</a:t>
            </a:r>
            <a:r>
              <a:rPr lang="en-US" sz="2400" dirty="0"/>
              <a:t> </a:t>
            </a:r>
            <a:r>
              <a:rPr lang="en-US" sz="2400" dirty="0" err="1"/>
              <a:t>potenti</a:t>
            </a:r>
            <a:r>
              <a:rPr lang="en-US" sz="2400" dirty="0"/>
              <a:t> </a:t>
            </a:r>
            <a:r>
              <a:rPr lang="en-US" sz="2400" dirty="0" err="1"/>
              <a:t>purus</a:t>
            </a:r>
            <a:r>
              <a:rPr lang="en-US" sz="2400" dirty="0"/>
              <a:t>, </a:t>
            </a:r>
            <a:r>
              <a:rPr lang="en-US" sz="2400" dirty="0" err="1"/>
              <a:t>facilisi</a:t>
            </a:r>
            <a:r>
              <a:rPr lang="en-US" sz="2400" dirty="0"/>
              <a:t> fermentum </a:t>
            </a:r>
            <a:r>
              <a:rPr lang="en-US" sz="2400" dirty="0" err="1"/>
              <a:t>cras</a:t>
            </a:r>
            <a:r>
              <a:rPr lang="en-US" sz="2400" dirty="0"/>
              <a:t> habitant fames </a:t>
            </a:r>
            <a:r>
              <a:rPr lang="en-US" sz="2400" dirty="0" err="1"/>
              <a:t>bibendum</a:t>
            </a:r>
            <a:endParaRPr lang="en-US" sz="2400" dirty="0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23622001" y="3466137"/>
            <a:ext cx="8762999" cy="690995"/>
          </a:xfrm>
          <a:prstGeom prst="rect">
            <a:avLst/>
          </a:prstGeom>
          <a:solidFill>
            <a:srgbClr val="3E195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00023" tIns="102869" rIns="200023" bIns="102869" anchor="ctr"/>
          <a:lstStyle/>
          <a:p>
            <a:pPr defTabSz="1991678" eaLnBrk="0" hangingPunct="0">
              <a:spcBef>
                <a:spcPct val="25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Rounded BT" pitchFamily="34" charset="0"/>
                <a:cs typeface="Arial" charset="0"/>
              </a:rPr>
              <a:t>Heading Three</a:t>
            </a: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422129" y="7130822"/>
            <a:ext cx="8657381" cy="690995"/>
          </a:xfrm>
          <a:prstGeom prst="rect">
            <a:avLst/>
          </a:prstGeom>
          <a:solidFill>
            <a:srgbClr val="3E195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00023" tIns="102869" rIns="200023" bIns="102869" anchor="ctr"/>
          <a:lstStyle/>
          <a:p>
            <a:pPr defTabSz="1991678" eaLnBrk="0" hangingPunct="0">
              <a:spcBef>
                <a:spcPct val="25000"/>
              </a:spcBef>
            </a:pPr>
            <a:r>
              <a:rPr lang="en-US" sz="4800" dirty="0">
                <a:solidFill>
                  <a:schemeClr val="bg1"/>
                </a:solidFill>
                <a:latin typeface="VAGRounded BT" pitchFamily="34" charset="0"/>
                <a:cs typeface="Arial" charset="0"/>
              </a:rPr>
              <a:t>Heading One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422129" y="12919939"/>
            <a:ext cx="8657383" cy="685800"/>
          </a:xfrm>
          <a:prstGeom prst="rect">
            <a:avLst/>
          </a:prstGeom>
          <a:solidFill>
            <a:srgbClr val="3E195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00023" tIns="102869" rIns="200023" bIns="102869" anchor="ctr"/>
          <a:lstStyle/>
          <a:p>
            <a:pPr defTabSz="1991678" eaLnBrk="0" hangingPunct="0">
              <a:spcBef>
                <a:spcPct val="25000"/>
              </a:spcBef>
            </a:pPr>
            <a:r>
              <a:rPr lang="en-US" sz="4800" dirty="0">
                <a:solidFill>
                  <a:schemeClr val="bg1"/>
                </a:solidFill>
                <a:latin typeface="VAGRounded BT" pitchFamily="34" charset="0"/>
                <a:cs typeface="Arial" charset="0"/>
              </a:rPr>
              <a:t>Heading Two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422129" y="3466137"/>
            <a:ext cx="8726079" cy="690995"/>
          </a:xfrm>
          <a:prstGeom prst="rect">
            <a:avLst/>
          </a:prstGeom>
          <a:solidFill>
            <a:srgbClr val="3E195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00023" tIns="102869" rIns="200023" bIns="102869" anchor="ctr"/>
          <a:lstStyle/>
          <a:p>
            <a:pPr defTabSz="1991678" eaLnBrk="0" hangingPunct="0">
              <a:spcBef>
                <a:spcPct val="25000"/>
              </a:spcBef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23622000" y="10058400"/>
            <a:ext cx="8763000" cy="685800"/>
          </a:xfrm>
          <a:prstGeom prst="rect">
            <a:avLst/>
          </a:prstGeom>
          <a:solidFill>
            <a:srgbClr val="3E195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200023" tIns="102869" rIns="200023" bIns="102869" anchor="ctr"/>
          <a:lstStyle/>
          <a:p>
            <a:pPr defTabSz="1991678" eaLnBrk="0" hangingPunct="0">
              <a:spcBef>
                <a:spcPct val="25000"/>
              </a:spcBef>
            </a:pPr>
            <a:r>
              <a:rPr lang="en-US" sz="4800" dirty="0">
                <a:solidFill>
                  <a:schemeClr val="bg1"/>
                </a:solidFill>
                <a:latin typeface="VAGRounded BT" pitchFamily="34" charset="0"/>
                <a:cs typeface="Arial" charset="0"/>
              </a:rPr>
              <a:t>Conclusion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600" y="152604"/>
            <a:ext cx="3048000" cy="22002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3" t="150" r="30981" b="-150"/>
          <a:stretch/>
        </p:blipFill>
        <p:spPr>
          <a:xfrm>
            <a:off x="9494807" y="3466136"/>
            <a:ext cx="13441393" cy="1697478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224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224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778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SourceSansPro-Regular</vt:lpstr>
      <vt:lpstr>VAGRounded BT</vt:lpstr>
      <vt:lpstr>Default Design</vt:lpstr>
      <vt:lpstr>PowerPoint Presentation</vt:lpstr>
    </vt:vector>
  </TitlesOfParts>
  <Company>Strategic Communications and Planning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Beilenson</dc:creator>
  <cp:lastModifiedBy>Parsons, Chelsea</cp:lastModifiedBy>
  <cp:revision>188</cp:revision>
  <dcterms:created xsi:type="dcterms:W3CDTF">2013-03-26T01:34:36Z</dcterms:created>
  <dcterms:modified xsi:type="dcterms:W3CDTF">2022-01-12T16:17:10Z</dcterms:modified>
</cp:coreProperties>
</file>