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58" d="100"/>
          <a:sy n="58" d="100"/>
        </p:scale>
        <p:origin x="4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Photo">
    <p:bg>
      <p:bgPr>
        <a:blipFill dpi="0" rotWithShape="1">
          <a:blip r:embed="rId2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"/>
          <p:cNvSpPr/>
          <p:nvPr/>
        </p:nvSpPr>
        <p:spPr>
          <a:xfrm>
            <a:off x="0" y="9780778"/>
            <a:ext cx="24384001" cy="3219797"/>
          </a:xfrm>
          <a:prstGeom prst="rect">
            <a:avLst/>
          </a:prstGeom>
          <a:gradFill>
            <a:gsLst>
              <a:gs pos="0">
                <a:srgbClr val="3E1952">
                  <a:alpha val="85000"/>
                </a:srgbClr>
              </a:gs>
              <a:gs pos="48223">
                <a:srgbClr val="3E1952">
                  <a:alpha val="85000"/>
                </a:srgbClr>
              </a:gs>
              <a:gs pos="61462">
                <a:srgbClr val="3E1952">
                  <a:alpha val="85000"/>
                </a:srgbClr>
              </a:gs>
              <a:gs pos="87591">
                <a:srgbClr val="916C4A">
                  <a:alpha val="85000"/>
                </a:srgbClr>
              </a:gs>
              <a:gs pos="100000">
                <a:srgbClr val="E3BF42">
                  <a:alpha val="85000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157601"/>
            <a:ext cx="21971000" cy="1487236"/>
          </a:xfrm>
          <a:prstGeom prst="rect">
            <a:avLst/>
          </a:prstGeom>
        </p:spPr>
        <p:txBody>
          <a:bodyPr anchor="b"/>
          <a:lstStyle>
            <a:lvl1pPr>
              <a:defRPr sz="9000" spc="-180"/>
            </a:lvl1pPr>
          </a:lstStyle>
          <a:p>
            <a:r>
              <a:t>Presentation Title</a:t>
            </a:r>
          </a:p>
        </p:txBody>
      </p:sp>
      <p:sp>
        <p:nvSpPr>
          <p:cNvPr id="16" name="Presentation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8879" y="11746436"/>
            <a:ext cx="21968621" cy="827745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4500" b="1" cap="all" spc="90"/>
            </a:lvl1pPr>
          </a:lstStyle>
          <a:p>
            <a:r>
              <a:t>Presentation Subtitle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25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4500" b="1" cap="all" spc="90"/>
            </a:lvl1pPr>
          </a:lstStyle>
          <a:p>
            <a:r>
              <a:t>Slide Subtitle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4500" b="1" cap="all" spc="90"/>
            </a:lvl1pPr>
          </a:lstStyle>
          <a:p>
            <a:r>
              <a:t>Slide Subtitle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" name="20211108_163353.jpg"/>
          <p:cNvSpPr>
            <a:spLocks noGrp="1"/>
          </p:cNvSpPr>
          <p:nvPr>
            <p:ph type="pic" idx="22"/>
          </p:nvPr>
        </p:nvSpPr>
        <p:spPr>
          <a:xfrm>
            <a:off x="11823405" y="1263848"/>
            <a:ext cx="11354095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spc="0"/>
            </a:lvl1pPr>
          </a:lstStyle>
          <a:p>
            <a:r>
              <a:t>Section Title</a:t>
            </a:r>
          </a:p>
        </p:txBody>
      </p:sp>
      <p:pic>
        <p:nvPicPr>
          <p:cNvPr id="46" name="Asbury-Journey-Squiggle-1.png" descr="Asbury-Journey-Squiggl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424" y="5588000"/>
            <a:ext cx="183108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Asbury-Journey-Squiggle-1.png" descr="Asbury-Journey-Squiggl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424" y="5588000"/>
            <a:ext cx="18310862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For-the-Journey-Reversed.png" descr="For-the-Journey-Revers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017" y="4532738"/>
            <a:ext cx="11827966" cy="5361428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20211108_163353.jpg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Rectangle"/>
          <p:cNvSpPr/>
          <p:nvPr/>
        </p:nvSpPr>
        <p:spPr>
          <a:xfrm>
            <a:off x="0" y="9780778"/>
            <a:ext cx="24384001" cy="3219797"/>
          </a:xfrm>
          <a:prstGeom prst="rect">
            <a:avLst/>
          </a:prstGeom>
          <a:gradFill>
            <a:gsLst>
              <a:gs pos="0">
                <a:srgbClr val="3E1952">
                  <a:alpha val="85000"/>
                </a:srgbClr>
              </a:gs>
              <a:gs pos="48223">
                <a:srgbClr val="3E1952">
                  <a:alpha val="85000"/>
                </a:srgbClr>
              </a:gs>
              <a:gs pos="61462">
                <a:srgbClr val="3E1952">
                  <a:alpha val="85000"/>
                </a:srgbClr>
              </a:gs>
              <a:gs pos="87591">
                <a:srgbClr val="916C4A">
                  <a:alpha val="85000"/>
                </a:srgbClr>
              </a:gs>
              <a:gs pos="100000">
                <a:srgbClr val="E3BF42">
                  <a:alpha val="85000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5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113151"/>
            <a:ext cx="21971000" cy="1487236"/>
          </a:xfrm>
          <a:prstGeom prst="rect">
            <a:avLst/>
          </a:prstGeom>
        </p:spPr>
        <p:txBody>
          <a:bodyPr anchor="b"/>
          <a:lstStyle>
            <a:lvl1pPr>
              <a:defRPr sz="9000" spc="-180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66" name="Presentation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8879" y="11651186"/>
            <a:ext cx="21968621" cy="890016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/>
            </a:lvl1pPr>
          </a:lstStyle>
          <a:p>
            <a:r>
              <a:t>Presentation Subtitle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Asbury-Journey-Squiggle-1.png" descr="Asbury-Journey-Squiggl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424" y="5588000"/>
            <a:ext cx="183108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20211108_163353.jpg"/>
          <p:cNvSpPr>
            <a:spLocks noGrp="1"/>
          </p:cNvSpPr>
          <p:nvPr>
            <p:ph type="pic" sz="half" idx="21"/>
          </p:nvPr>
        </p:nvSpPr>
        <p:spPr>
          <a:xfrm>
            <a:off x="1206499" y="2372962"/>
            <a:ext cx="7235751" cy="82306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Alumni Spotlight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049187" y="2589473"/>
            <a:ext cx="12081306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 cap="all" spc="100"/>
            </a:lvl1pPr>
          </a:lstStyle>
          <a:p>
            <a:r>
              <a:t>Alumni Spotlight</a:t>
            </a:r>
          </a:p>
        </p:txBody>
      </p:sp>
      <p:sp>
        <p:nvSpPr>
          <p:cNvPr id="77" name="Line"/>
          <p:cNvSpPr/>
          <p:nvPr/>
        </p:nvSpPr>
        <p:spPr>
          <a:xfrm>
            <a:off x="9088641" y="3470110"/>
            <a:ext cx="977257" cy="1"/>
          </a:xfrm>
          <a:prstGeom prst="line">
            <a:avLst/>
          </a:prstGeom>
          <a:ln w="101600">
            <a:solidFill>
              <a:srgbClr val="80808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8" name="Name ’20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9011087" y="4054525"/>
            <a:ext cx="12081306" cy="134560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9500" b="1"/>
            </a:lvl1pPr>
          </a:lstStyle>
          <a:p>
            <a:r>
              <a:t>Name ’20</a:t>
            </a:r>
          </a:p>
        </p:txBody>
      </p:sp>
      <p:sp>
        <p:nvSpPr>
          <p:cNvPr id="79" name="Brief Description"/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9037841" y="5689600"/>
            <a:ext cx="12081305" cy="26317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Brief Description</a:t>
            </a:r>
          </a:p>
        </p:txBody>
      </p:sp>
      <p:pic>
        <p:nvPicPr>
          <p:cNvPr id="80" name="Asbury-Wordmark-1-Reversed.png" descr="Asbury-Wordmark-1-Revers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12446000"/>
            <a:ext cx="5487248" cy="369475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Asbury-Journey-Squiggle-1.png" descr="Asbury-Journey-Squiggl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424" y="5588000"/>
            <a:ext cx="183108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20211108_163353.jpg"/>
          <p:cNvSpPr>
            <a:spLocks noGrp="1"/>
          </p:cNvSpPr>
          <p:nvPr>
            <p:ph type="pic" sz="quarter" idx="21"/>
          </p:nvPr>
        </p:nvSpPr>
        <p:spPr>
          <a:xfrm>
            <a:off x="15760700" y="1269999"/>
            <a:ext cx="7423448" cy="54888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0" name="20211108_163353.jpg"/>
          <p:cNvSpPr>
            <a:spLocks noGrp="1"/>
          </p:cNvSpPr>
          <p:nvPr>
            <p:ph type="pic" sz="quarter" idx="22"/>
          </p:nvPr>
        </p:nvSpPr>
        <p:spPr>
          <a:xfrm>
            <a:off x="15760700" y="7022509"/>
            <a:ext cx="7423560" cy="54888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91" name="20211108_163353.jpg"/>
          <p:cNvSpPr>
            <a:spLocks noGrp="1"/>
          </p:cNvSpPr>
          <p:nvPr>
            <p:ph type="pic" idx="23"/>
          </p:nvPr>
        </p:nvSpPr>
        <p:spPr>
          <a:xfrm>
            <a:off x="799641" y="1270000"/>
            <a:ext cx="14596303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20211108_163353.jpg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19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4" name="Asbury-Journey-Squiggle-1.png" descr="Asbury-Journey-Squiggle-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543424" y="5588000"/>
            <a:ext cx="18310862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Asbury-Wordmark-1-Reversed.png" descr="Asbury-Wordmark-1-Revers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06500" y="12446000"/>
            <a:ext cx="5487248" cy="36947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GoudyOldSty"/>
          <a:ea typeface="GoudyOldSty"/>
          <a:cs typeface="GoudyOldSty"/>
          <a:sym typeface="Goudy Old Style"/>
        </a:defRPr>
      </a:lvl9pPr>
    </p:titleStyle>
    <p:bodyStyle>
      <a:lvl1pPr marL="609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1pPr>
      <a:lvl2pPr marL="1219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2pPr>
      <a:lvl3pPr marL="1828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3pPr>
      <a:lvl4pPr marL="2438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4pPr>
      <a:lvl5pPr marL="30480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5pPr>
      <a:lvl6pPr marL="3657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6pPr>
      <a:lvl7pPr marL="4267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7pPr>
      <a:lvl8pPr marL="4876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8pPr>
      <a:lvl9pPr marL="5486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Myriad Pro"/>
          <a:ea typeface="Myriad Pro"/>
          <a:cs typeface="Myriad Pro"/>
          <a:sym typeface="Myriad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0" y="9780778"/>
            <a:ext cx="24384001" cy="3219797"/>
          </a:xfrm>
          <a:prstGeom prst="rect">
            <a:avLst/>
          </a:prstGeom>
          <a:gradFill>
            <a:gsLst>
              <a:gs pos="0">
                <a:srgbClr val="3E1952">
                  <a:alpha val="85000"/>
                </a:srgbClr>
              </a:gs>
              <a:gs pos="48223">
                <a:srgbClr val="3E1952">
                  <a:alpha val="85000"/>
                </a:srgbClr>
              </a:gs>
              <a:gs pos="61462">
                <a:srgbClr val="3E1952">
                  <a:alpha val="85000"/>
                </a:srgbClr>
              </a:gs>
              <a:gs pos="87591">
                <a:srgbClr val="916C4A">
                  <a:alpha val="85000"/>
                </a:srgbClr>
              </a:gs>
              <a:gs pos="100000">
                <a:srgbClr val="E3BF42">
                  <a:alpha val="85000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8" name="Presentation 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Presentation Subtitle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GoudyOldSty</vt:lpstr>
      <vt:lpstr>Helvetica Neue</vt:lpstr>
      <vt:lpstr>Helvetica Neue Medium</vt:lpstr>
      <vt:lpstr>Myriad Pro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Vick, Nathan</cp:lastModifiedBy>
  <cp:revision>4</cp:revision>
  <dcterms:modified xsi:type="dcterms:W3CDTF">2022-04-26T14:11:26Z</dcterms:modified>
</cp:coreProperties>
</file>