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>
      <p:cViewPr varScale="1">
        <p:scale>
          <a:sx n="156" d="100"/>
          <a:sy n="156" d="100"/>
        </p:scale>
        <p:origin x="360" y="1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71D5B08E-FC26-DB4B-9DEF-FB516EBAD83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-1588"/>
            <a:ext cx="9132887" cy="514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28750"/>
            <a:ext cx="7772400" cy="857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28900"/>
            <a:ext cx="6400800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1A2FEB-20C1-A84D-B6AF-8546D9225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9B54D9-2F31-4C4F-AB8C-4CB0D16473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D9A4BF-2C64-1245-93EB-46223A2DCD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B8388F1B-5030-EF4F-A6F4-868A792E5A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0610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8C2F4B-2D6D-0643-BAC5-B64880B7C7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A7961F-0CB2-CE43-912A-BD68B60631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3ACA46-E97F-B945-A149-428959E606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93044E-4F8D-AE43-8C22-E37DB3FD8B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766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0BB02F-914D-0343-B70A-759D0FCE82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391C42-075E-5044-BC64-FD2FA2CDF3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013B41-C1DC-9C41-8B3A-1534EF1DC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9D93F-72ED-5B44-A494-55D8F73AA0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587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"/>
            <a:ext cx="7772400" cy="857250"/>
          </a:xfrm>
        </p:spPr>
        <p:txBody>
          <a:bodyPr/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5AAA0B-70D6-3B46-A347-94BB75F818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C207E5-AEA0-CD42-94F4-C904AA3C55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F1B282E-44F1-3E4D-BD0E-0CB6C7594D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57739F-6472-D240-B897-0330393E3F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1867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3188AB-D7AB-254D-8DE9-81AA40F2A4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12B0F8-89C2-D048-B65B-DC0AA3994A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CAC7F8-D4D6-484E-BC69-FAC7AF7424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B39003-C551-E648-A0C9-8D60247209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2560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0310BD-2634-CA40-BFF8-7F70CE7155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1E132E-90FA-414A-82FA-14397167F7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E9C02-A48B-0A4C-8123-B2B0BDC7BD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37F94F-1240-A348-A38C-EC1E62142D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880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835BCB-40FF-764A-9575-3E2C8F65F5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8FCDE5A-A2C1-044B-8EAB-F41636E74B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27D37C7-3850-414B-A975-163B4B6515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48847B-80D9-644F-B207-789E045A45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1873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7BBE77B-10F6-C947-B5FB-A115685457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88980BC-19ED-0245-A570-5CCA7AE269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FEC1DB4-E8F1-7A4B-9FD6-2DEE0421BE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C91158-37A0-8948-ACB4-AB57FC0A6E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5108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324967D-15F2-9548-8A5E-44E5D1F898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004B0FE-21F4-C945-8FC0-8FD96A7CBA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A4A9B6C-B3DF-4D49-9C3F-BB4A43E2FD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23DD7B-9BC2-7445-BD0B-A1C5F530B9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9121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5F8A2D-9638-F548-BCF8-7B69B4C898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70000B-B4F5-ED44-B783-20B446C7C9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BE33EB-D472-5B4E-9A9B-66EC137FBF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E960E1-47A5-FE4C-BB31-6C28D79323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2002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07F70C-4CAA-724F-8400-3D36A7AA5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B7D65A-B040-2049-B911-520EA347BF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A5A807-FFD4-3B4F-B10F-390469FFBA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19F0AC-79CE-8844-BE37-B57FE2DBEB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153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0C334A7-065F-FB4D-95C8-2008FD8C70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6DEBC27-1830-E248-A61D-3687FE4905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3757270-C0E7-0B42-8CDD-DAB4FAF7F2B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ヒラギノ角ゴ Pro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F683867-5CA2-BB43-BA7C-E673DAB1CC5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ヒラギノ角ゴ Pro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02F200B-0003-EB4D-90F1-C5FF18AA75B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5BE07AC-A59E-8C4D-A39E-6C79D51800CD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7" descr="AU_open_scrn">
            <a:extLst>
              <a:ext uri="{FF2B5EF4-FFF2-40B4-BE49-F238E27FC236}">
                <a16:creationId xmlns:a16="http://schemas.microsoft.com/office/drawing/2014/main" id="{D681353D-22EF-9D45-A156-B70B5F2B66B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514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8B5B6A8B-1CCA-0040-ABF2-2CB7E9F5309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32888" cy="514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>
            <a:extLst>
              <a:ext uri="{FF2B5EF4-FFF2-40B4-BE49-F238E27FC236}">
                <a16:creationId xmlns:a16="http://schemas.microsoft.com/office/drawing/2014/main" id="{7EA9A0A5-DBD3-2042-B6DD-014DB794F2E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3314" name="Rectangle 3">
            <a:extLst>
              <a:ext uri="{FF2B5EF4-FFF2-40B4-BE49-F238E27FC236}">
                <a16:creationId xmlns:a16="http://schemas.microsoft.com/office/drawing/2014/main" id="{7E4B5864-EF57-EB4E-A4F7-C5215FF549D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A412C934-87FF-904A-9B9E-EFB9A3D254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2810556E-8DF3-5341-9D1D-FF3B10DB8B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3F964107-25FC-6042-940D-117F2582B1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4CC90996-868D-D34C-8F46-56336F6881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1E72DD6DC4C143B684A083F3FF223F" ma:contentTypeVersion="32" ma:contentTypeDescription="Create a new document." ma:contentTypeScope="" ma:versionID="4e7356ffd5705933d512bad5cb75ab6a">
  <xsd:schema xmlns:xsd="http://www.w3.org/2001/XMLSchema" xmlns:xs="http://www.w3.org/2001/XMLSchema" xmlns:p="http://schemas.microsoft.com/office/2006/metadata/properties" xmlns:ns2="7e7b112a-aebb-4830-b67d-3dabcc51df61" xmlns:ns3="e46e04a5-2317-4b66-96b5-a35f8b0e72ed" targetNamespace="http://schemas.microsoft.com/office/2006/metadata/properties" ma:root="true" ma:fieldsID="9fe8eeca7515260fb964aa4f70783a42" ns2:_="" ns3:_="">
    <xsd:import namespace="7e7b112a-aebb-4830-b67d-3dabcc51df61"/>
    <xsd:import namespace="e46e04a5-2317-4b66-96b5-a35f8b0e72ed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7b112a-aebb-4830-b67d-3dabcc51df61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3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7" nillable="true" ma:displayName="Location" ma:internalName="MediaServiceLocation" ma:readOnly="true">
      <xsd:simpleType>
        <xsd:restriction base="dms:Text"/>
      </xsd:simpleType>
    </xsd:element>
    <xsd:element name="MediaServiceAutoKeyPoints" ma:index="3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6e04a5-2317-4b66-96b5-a35f8b0e72ed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D63E16-4DFC-4811-BCA3-375E0F8EAB44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D5C38528-A022-494F-B898-02BE072707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5C9AAE-99AF-4EC3-A068-5961DFCBF1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7b112a-aebb-4830-b67d-3dabcc51df61"/>
    <ds:schemaRef ds:uri="e46e04a5-2317-4b66-96b5-a35f8b0e72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0</Words>
  <Application>Microsoft Macintosh PowerPoint</Application>
  <PresentationFormat>On-screen Show (16:9)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ヒラギノ角ゴ Pro W3</vt:lpstr>
      <vt:lpstr>Calibri</vt:lpstr>
      <vt:lpstr>ＭＳ Ｐゴシック</vt:lpstr>
      <vt:lpstr>Blank Presentation</vt:lpstr>
      <vt:lpstr>PowerPoint Presentation</vt:lpstr>
      <vt:lpstr>PowerPoint Presentation</vt:lpstr>
      <vt:lpstr>PowerPoint Presentation</vt:lpstr>
    </vt:vector>
  </TitlesOfParts>
  <Company>Computer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Computer Lab</dc:creator>
  <cp:lastModifiedBy>Vick, Nathan</cp:lastModifiedBy>
  <cp:revision>4</cp:revision>
  <dcterms:created xsi:type="dcterms:W3CDTF">2010-06-03T14:25:15Z</dcterms:created>
  <dcterms:modified xsi:type="dcterms:W3CDTF">2022-01-18T15:42:56Z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2805400.00000000</vt:lpwstr>
  </property>
</Properties>
</file>